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03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63BA-BED8-EE7C-CE98-5BBC6B593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79257-86F8-363D-9E4D-690455CA0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25A42-4CE9-CE62-E990-61578724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3B637-B393-55BE-7F19-A8594F5C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A277D-2665-A9C3-9586-416AA0A6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429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FB4C-48BB-071D-E8C7-599F578F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57670-4A0B-0FF5-302C-7D2427369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E00D0-2048-8C1C-E341-3CF190C9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3B4D-BD25-9680-F406-8DE5F7E7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13A4E-24AA-637D-33E9-17C8F755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4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C1B855-9B33-361E-2DAC-A7526AACC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38290-6020-0D0D-0356-27C8A128B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B0EF4-5783-B069-E60A-18C349BA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7E88F-347A-5CDB-781C-A1B16877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5DD33-756C-2C97-5AA2-EB15A6C5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12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CDC3-E7A7-951F-DF2E-698CB7DE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D1167-F0C1-D6B9-2D97-B9B7C9E2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B935D-EF60-1F0F-EB5B-99F3800D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5DA9-0D14-4D64-E07E-2521C505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A42D-E1A5-2B89-C18D-52332799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7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1EF4-662D-130A-414F-8135B2FB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534DB-D2BE-6771-3D78-17142F1B8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9586C-E843-EF9F-A440-C88F0748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FED95-D18C-BC2B-5ECE-B491F6662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8A93B-67C6-9ACF-3D69-7C92B644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827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99FE-39E4-3453-72BA-A6B3055F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2928C-320E-300A-6F8F-55FB6B5CB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418F2-DD01-45D1-98D8-E268DCF9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2A237-26E6-0506-FEC5-9C35453A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16A0D-EC05-AFE7-85C1-67F8CA5D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F509D-B4BA-E628-F0CB-16DCC886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337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1DA2-F0BB-0361-C89A-273F9C9E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A6A5D-37A5-1DC6-E529-DEA34EC5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C333C-810D-BA6D-4968-0237F507E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B0F21-8C6C-345D-3A71-BFCE4590F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FB59E0-1E7E-E0F6-6028-326126139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33BF1-2074-866A-4BB4-6E8A4C24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E6010-F194-7A17-E5C9-2F2688BA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57C26-B81D-3035-B0AF-4AD8E011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14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2E71-6D72-C507-D140-9B2638F6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EE842-1CB8-A4AB-08C5-0182C89B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4D362-0907-C124-838D-61E321D5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AE328-9C18-7432-F4E3-D574F055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60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5714-2CA4-29D2-6DB4-2251595D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D8A59B-074B-C2DF-F4F2-5B3E1185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F287F-DCA8-1F45-79C3-25A22E78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180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D3E0-76BB-0F6F-DCF2-88C93CB3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7C7AB-7E28-BEF5-3B2C-7133A9D02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D60DF-E039-86BB-185C-8A2A29D5C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D5CFE-85ED-0D05-4183-89DFA0BC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FB5B5-FB23-A459-0E4F-5458D222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1529E-EC45-46B0-9A62-A3AC3995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80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36F3-542E-62DD-6158-96B15E21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CC0440-1F59-309B-F902-54ED02162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305E3-FD5D-D6AF-9412-E794047AF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15664-1764-0D7E-7BCD-7742FC0E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459ED-512B-DBA9-40EA-F7C37ED4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5FD32-FBDF-A434-AB34-2223D0C6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30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E7F96-8F1F-50D3-1F87-99EAB2D3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4A331-D5CE-34B7-6EBF-92B5455C8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BAD19-312D-165B-E178-83DA994FB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45B1-0DF8-4F35-9E36-87FBBC12AEBF}" type="datetimeFigureOut">
              <a:rPr lang="en-CA" smtClean="0"/>
              <a:t>2023-09-24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02224-7ABD-01B0-7A3D-DB8093C7A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E452-A932-388E-1177-277845C3A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EE83F-0D4B-4F94-A875-1852BFA2F3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924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D98C1AC5-FA44-AC2F-9509-10AEB572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Picture 6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99272013-23E8-1654-D154-35762C99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1848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5" name="Picture 4" descr="A high angle view of a city&#10;&#10;Description automatically generated">
            <a:extLst>
              <a:ext uri="{FF2B5EF4-FFF2-40B4-BE49-F238E27FC236}">
                <a16:creationId xmlns:a16="http://schemas.microsoft.com/office/drawing/2014/main" id="{D2A4DC4A-2242-1B4F-C390-20AED7E92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Picture 10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7BE73AC2-1F4B-424F-B6D9-865F47E362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0FB6EDEC-3FC2-47F6-4F0F-7781AF7324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F1B0A125-EECF-9727-FB06-57731CB50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21" y="3379028"/>
            <a:ext cx="1847088" cy="6909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468069-2567-FC36-814B-354C0947B284}"/>
              </a:ext>
            </a:extLst>
          </p:cNvPr>
          <p:cNvSpPr txBox="1"/>
          <p:nvPr/>
        </p:nvSpPr>
        <p:spPr>
          <a:xfrm>
            <a:off x="6176433" y="4069976"/>
            <a:ext cx="222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ISA DLC ENA </a:t>
            </a:r>
          </a:p>
          <a:p>
            <a:pPr algn="r"/>
            <a:r>
              <a:rPr lang="en-US" b="1" dirty="0"/>
              <a:t>September 23</a:t>
            </a:r>
            <a:r>
              <a:rPr lang="en-US" b="1" baseline="30000" dirty="0"/>
              <a:t>rd</a:t>
            </a:r>
            <a:r>
              <a:rPr lang="en-US" b="1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80901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6433FE6B-9C91-35D8-17E4-10818794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97" y="119253"/>
            <a:ext cx="8814816" cy="6611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4FFCBD29-EA86-50C8-535A-BD7C6DC2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" y="326130"/>
            <a:ext cx="1847088" cy="690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908159-FD25-34E8-500A-2D85F1C9E8F0}"/>
              </a:ext>
            </a:extLst>
          </p:cNvPr>
          <p:cNvSpPr txBox="1"/>
          <p:nvPr/>
        </p:nvSpPr>
        <p:spPr>
          <a:xfrm>
            <a:off x="188596" y="1219063"/>
            <a:ext cx="294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 DLC ENA September 2023</a:t>
            </a:r>
          </a:p>
          <a:p>
            <a:r>
              <a:rPr lang="en-US" dirty="0"/>
              <a:t>Old Montreal Walking Tour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675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538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7D3DD011-7FBD-E0AC-3789-73870B9F1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21" y="155605"/>
            <a:ext cx="1847088" cy="690948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4120341-93F9-4D37-4F41-3286968D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r="1" b="23257"/>
          <a:stretch/>
        </p:blipFill>
        <p:spPr>
          <a:xfrm>
            <a:off x="203368" y="174087"/>
            <a:ext cx="7279893" cy="3895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255D2D0-9160-76BF-1D92-58C317ABC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4" r="-3" b="2093"/>
          <a:stretch/>
        </p:blipFill>
        <p:spPr>
          <a:xfrm>
            <a:off x="5157656" y="3098502"/>
            <a:ext cx="6105382" cy="3585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14A49-AABA-1042-B9AE-26F97593A07C}"/>
              </a:ext>
            </a:extLst>
          </p:cNvPr>
          <p:cNvSpPr txBox="1"/>
          <p:nvPr/>
        </p:nvSpPr>
        <p:spPr>
          <a:xfrm>
            <a:off x="7686629" y="1247913"/>
            <a:ext cx="343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ISA DLC ENA September 2023</a:t>
            </a:r>
          </a:p>
          <a:p>
            <a:pPr algn="ctr"/>
            <a:r>
              <a:rPr lang="en-US" dirty="0"/>
              <a:t>Old Montreal Supper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306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Nguyen</dc:creator>
  <cp:lastModifiedBy>Trung Nguyen</cp:lastModifiedBy>
  <cp:revision>3</cp:revision>
  <dcterms:created xsi:type="dcterms:W3CDTF">2023-09-24T18:15:15Z</dcterms:created>
  <dcterms:modified xsi:type="dcterms:W3CDTF">2023-09-24T18:49:09Z</dcterms:modified>
</cp:coreProperties>
</file>